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4" r:id="rId2"/>
    <p:sldId id="368" r:id="rId3"/>
    <p:sldId id="592" r:id="rId4"/>
    <p:sldId id="588" r:id="rId5"/>
    <p:sldId id="534" r:id="rId6"/>
    <p:sldId id="572" r:id="rId7"/>
    <p:sldId id="590" r:id="rId8"/>
    <p:sldId id="265" r:id="rId9"/>
    <p:sldId id="390" r:id="rId10"/>
    <p:sldId id="282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5054619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1912934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学习新知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5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综合与实践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71461" y="3857628"/>
            <a:ext cx="4100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北京五日游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学 习 新 知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338" name="Picture 2" descr="http://scimg.jb51.net/allimg/151102/14-1511021G040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142984"/>
            <a:ext cx="6970565" cy="46434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limg1.qunarzz.com/T1dyVTBXET1R4cSCrK.png_r_883x541x90_1faec30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8410575" cy="51530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928670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714488"/>
            <a:ext cx="49292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快放暑假了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小明期待着假期与爸妈参加“北京五日游”。爸爸妈妈把这个旅游计划的设计任务交给了小明。同学们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你能帮小明设计一个旅游计划吗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3314" name="Picture 2" descr="http://file29.mafengwo.net/M00/96/10/wKgBpVUSijWAFcDUAAG48S9UpHg7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5444" y="714357"/>
            <a:ext cx="3524274" cy="2643206"/>
          </a:xfrm>
          <a:prstGeom prst="rect">
            <a:avLst/>
          </a:prstGeom>
          <a:noFill/>
        </p:spPr>
      </p:pic>
      <p:pic>
        <p:nvPicPr>
          <p:cNvPr id="13316" name="Picture 4" descr="http://pic.lvmama.com/uploads/pc/place2/09/C_20130709-154629_1280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643314"/>
            <a:ext cx="3641559" cy="24288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AutoShape 1" descr="C:\Users\Administrator\AppData\Roaming\Tencent\Users\271766067\QQ\WinTemp\RichOle\YW$ODT]LO2ZN3ZZl]`FT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74" name="AutoShape 2" descr="C:\Users\Administrator\AppData\Roaming\Tencent\Users\271766067\QQ\WinTemp\RichOle\YW$ODT]LO2ZN3ZZl]`FT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20" y="928670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交通工具的选择方案：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1785926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小明家可能离北京很远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可以乘飞机。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8662" y="2558473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小明家可能离北京很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可以乘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汽车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8662" y="3357562"/>
            <a:ext cx="714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小明家可能离北京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比较远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可以乘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火车（动车或高铁）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290" name="Picture 2" descr="https://timgsa.baidu.com/timg?image&amp;quality=80&amp;size=b10000_10000&amp;sec=1475618471562&amp;di=f16890a64c23031f0f67ded04ec6b1cf&amp;imgtype=jpg&amp;src=http%3A%2F%2Fpic28.nipic.com%2F20130417%2F9258421_175719411123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572008"/>
            <a:ext cx="2470643" cy="1643074"/>
          </a:xfrm>
          <a:prstGeom prst="rect">
            <a:avLst/>
          </a:prstGeom>
          <a:noFill/>
        </p:spPr>
      </p:pic>
      <p:pic>
        <p:nvPicPr>
          <p:cNvPr id="12292" name="Picture 4" descr="http://images4.c-ctrip.com/target/tuangou/999/760/753/a23ba7c8ff26456199fa24bf45184c97_720_480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7" y="4572009"/>
            <a:ext cx="2357455" cy="1571636"/>
          </a:xfrm>
          <a:prstGeom prst="rect">
            <a:avLst/>
          </a:prstGeom>
          <a:noFill/>
        </p:spPr>
      </p:pic>
      <p:pic>
        <p:nvPicPr>
          <p:cNvPr id="12294" name="Picture 6" descr="http://n.sinaimg.cn/finance/transform/20160312/Gqk3-fxqhmvp61653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429132"/>
            <a:ext cx="2570682" cy="17051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28728" y="928670"/>
            <a:ext cx="842968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 smtClean="0">
                <a:solidFill>
                  <a:schemeClr val="tx1"/>
                </a:solidFill>
              </a:rPr>
              <a:t>为小明设计一个“北京五日游”的旅游计划。</a:t>
            </a:r>
            <a:endParaRPr lang="zh-CN" altLang="zh-CN" sz="28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57158" y="928670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28596" y="1660908"/>
          <a:ext cx="8001056" cy="4420818"/>
        </p:xfrm>
        <a:graphic>
          <a:graphicData uri="http://schemas.openxmlformats.org/drawingml/2006/table">
            <a:tbl>
              <a:tblPr/>
              <a:tblGrid>
                <a:gridCol w="1214446"/>
                <a:gridCol w="2643206"/>
                <a:gridCol w="1628462"/>
                <a:gridCol w="884855"/>
                <a:gridCol w="1630087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日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行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交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通工具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住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其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836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第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一天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乘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晚上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9:00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的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火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车前往北京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火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车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、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出租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车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火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车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11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第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二天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游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公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交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宾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馆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吃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烤鸭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911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第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三天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游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火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车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、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出租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车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宾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馆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吃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涮羊肉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第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四天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游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览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,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乘晚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上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9:00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的火车返回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地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铁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、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火车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火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车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小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吃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11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第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五天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早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晨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8:00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点到家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出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租车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42844" y="1000108"/>
            <a:ext cx="8858280" cy="435771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7158" y="1000108"/>
            <a:ext cx="8429684" cy="84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注意事项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</p:txBody>
      </p:sp>
      <p:sp>
        <p:nvSpPr>
          <p:cNvPr id="4" name="矩形 3"/>
          <p:cNvSpPr/>
          <p:nvPr/>
        </p:nvSpPr>
        <p:spPr>
          <a:xfrm>
            <a:off x="357158" y="1811087"/>
            <a:ext cx="8429684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带好身份证、户口本等相关证件。多准备一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套衣服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以备换洗。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3387404"/>
            <a:ext cx="8429684" cy="755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带上水壶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伞具等。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4286256"/>
            <a:ext cx="8429684" cy="755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带手机、相机、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DV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、药包、充电器。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9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85720" y="857232"/>
            <a:ext cx="3143272" cy="314327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7158" y="1142984"/>
            <a:ext cx="3000396" cy="250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  了解出行旅游时需要注意的事项。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50" name="Picture 2" descr="http://file29.mafengwo.net/M00/47/5A/wKgBpVUWKJ2ALaerAByOMLEUJJw55.groupinfo.w60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2357430"/>
            <a:ext cx="4214842" cy="29395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13317</TotalTime>
  <Words>267</Words>
  <Application>Microsoft Office PowerPoint</Application>
  <PresentationFormat>全屏显示(4:3)</PresentationFormat>
  <Paragraphs>97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1477</cp:revision>
  <dcterms:created xsi:type="dcterms:W3CDTF">2015-11-21T07:20:00Z</dcterms:created>
  <dcterms:modified xsi:type="dcterms:W3CDTF">2021-11-01T03:21:36Z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